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5" r:id="rId4"/>
    <p:sldId id="1150" r:id="rId5"/>
    <p:sldId id="1151" r:id="rId6"/>
    <p:sldId id="1152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609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是一篇街坊四邻齐心协力抗洪的故事。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41" y="1340768"/>
            <a:ext cx="10591930" cy="135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0662" y="1508848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047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Opal,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week I learned something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learned that everyone can make a big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tell you how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75623" y="2697965"/>
            <a:ext cx="1518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important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考查形容词。此句意为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这周我学到了重要的事情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为不定代词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形容词置于其后。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不定代词和形容词连用时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要注意放在形容词的前面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而非后面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delicious,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somewhere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96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4940817"/>
            <a:ext cx="486410" cy="38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考查名词。根据前面的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和后面的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此处要填复数名词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需要更多的志愿者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9969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rained hard 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night, it became a flood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洪水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Ruiz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the problem 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flood wall in our neighborhood was about to burst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started to fill and stack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sandbags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was rising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needed, so I offered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0662" y="1203750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55646" y="2980837"/>
            <a:ext cx="1552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volunteers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704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没人放弃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。时态和前后文保持一致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用一般过去时。故填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 up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4371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stacked hundreds of sandbags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situation didn’t improve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water kept going higher and higher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 though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did our duty and kept working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rain stopped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cheered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neighborhood was saved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0662" y="1347766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87095" y="2531816"/>
            <a:ext cx="1202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gave up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3230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考查副词。此句意为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最终雨停了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空处位于句首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首字母大写。故填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end,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last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45515" y="3087622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Finally</a:t>
            </a:r>
            <a:endParaRPr lang="zh-CN" altLang="en-US" dirty="0"/>
          </a:p>
        </p:txBody>
      </p:sp>
      <p:pic>
        <p:nvPicPr>
          <p:cNvPr id="9" name="箭头左.eps" descr="id:21474896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87694" y="5888213"/>
            <a:ext cx="538480" cy="42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19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考查动词。根据此句中的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我们都明白了齐心协力的重要性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understood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467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Boy, I was tired, but I felt good,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made a difference and we all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 of working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friend,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Kemal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0662" y="145872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658794"/>
            <a:ext cx="1673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understood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052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342</Words>
  <Application>Microsoft Office PowerPoint</Application>
  <PresentationFormat>自定义</PresentationFormat>
  <Paragraphs>29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2025-09-17T18:27:00Z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